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07D8A-7004-9A96-8EB4-FF49DE83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D57B3D-FC58-4BC9-C70C-4EFCF6BA4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90457-A15E-2D9C-BB40-552C05C2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1060E9-C6DA-F32B-9848-8E4A83AA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9D9F84-4CA8-51EF-1E27-81A2CD35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44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68816-ACBB-7F28-29CC-0D64AF89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F94A35-0F64-0D06-D509-2371D45FE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40B76A-6937-C1AD-D17C-DB862520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B626BE-86C6-2443-4244-E468F13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1F7562-86AF-376E-0DEA-EE9EE9F7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7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F995C7-212F-A89B-1C0E-F4E4B9399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2C8A6B-2E5E-8D3C-D6D7-2EF5792E9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3C29-5718-BDCB-DDDA-B1D1F087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B1CD8-9CB9-BB2A-A047-88F9AE85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89607B-A6EC-6624-1834-7A6B2BE0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8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E550-19CF-8F46-5C1C-BF65047F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4206F5-66C2-C242-60D4-CF321DEF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CC8DA-483F-70CB-D35D-8C3E2C63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791124-2695-6425-C9E2-24CC4D8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DAAAD4-0B7E-5D3A-8360-3DC9D56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A9751-A4F8-A721-04D1-B0C22B2F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047D4F-5134-6C3C-3BAA-8F58876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D40C4D-703E-E28A-78BB-85A59518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DCB78-97F1-6618-5650-4C1AB2CB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0FD0F1-4205-1DF1-7D06-C701EE1B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5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B6A1B-7DBC-B3F7-92BE-43D34EB0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17C97-DC87-3147-244C-5A9216436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7F9A6B-F356-0207-4FBB-E589A4071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232D43-7D97-5E28-0D31-CDC4987E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8739B7-DF80-456A-5509-789A1D67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EE2765-F8CB-390E-12BD-8C3631D0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3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8AC72-32DC-E251-4098-E242EEC2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A57B06-48FC-E6A2-44CB-D0E1FC527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FB7FE8-7147-5100-DF07-29AED8F58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ABAFAF-8D37-7BEC-2182-4709B9387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B5BBBA-865A-480C-A56D-C39A90811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77B958-A178-3856-7695-670582B7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5D6F057-981A-BAF4-BEBC-450441ED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CD3156-B6F8-C129-5324-88C7E29D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35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3A301-2B54-0A5B-3B7B-CD379102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A23B92-5B04-5C4F-BF7C-19413552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1526BF-C90A-F4AC-1DF2-8D4935CE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242160-441E-DA11-60F6-C7429396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91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A96ECE-C1D2-D9C5-C76F-0413D35D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33F879-EDB2-28A3-A057-DCC70D75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2B291D-7B7E-A950-F805-C173EFB4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2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CA10F-477A-32FE-C4D9-7D2BD2A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C6E60-B3BA-FFD1-EF3C-E4BE491A1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565168-D225-78D7-CBDB-28C891C5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252758-4270-D58E-06F1-B436DE91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073EE5-ED17-404B-17F9-3AAB68D9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55D7AA-01AB-1C3D-DBCC-1D89E086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99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EB010-C6DA-7843-AF8F-97000393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E0687A-6228-8C30-227F-3AA0448A6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2DF5C9-9559-9852-8744-AA5681804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28AFF2-A61D-3EE4-4F9B-65594037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F1932E-3A51-F4E9-89C6-8A58E76D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80CAA9-C334-7089-53D2-420DF4CD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8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91EA42-BF28-F22D-953B-58CCFE1B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ACE9A-B282-E473-05FB-6437C0FB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936F7E-6306-CB24-C169-AAEE8E12C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8B59-C26F-43C1-9877-B3A821841B96}" type="datetimeFigureOut">
              <a:rPr lang="nl-NL" smtClean="0"/>
              <a:t>8-7-2022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7121CF-5136-B05E-AF13-29400CD18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1C5D0-2665-65C9-E267-521BBADBA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2E6C-D75D-457A-9A53-8A44D59396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7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83D68DC-C4D2-3832-DD1F-066495F1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381001"/>
            <a:ext cx="3128962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85754268-DFDE-B970-94CA-C837CF85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7" y="3862386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8167CBF7-EEF8-85CE-30B7-D686451B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96" y="378620"/>
            <a:ext cx="2814008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bronafbeelding bekijken">
            <a:extLst>
              <a:ext uri="{FF2B5EF4-FFF2-40B4-BE49-F238E27FC236}">
                <a16:creationId xmlns:a16="http://schemas.microsoft.com/office/drawing/2014/main" id="{A872C572-8401-475F-684D-14E57F46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862386"/>
            <a:ext cx="392906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94A6EE-FE40-8A4B-EFF6-1C5018E13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188" y="378621"/>
            <a:ext cx="3095624" cy="3095624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F9C80E6-3ED6-DD49-AC82-E9430E0A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92" y="3970004"/>
            <a:ext cx="4657722" cy="23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4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3AB7C1-D5DE-9981-2804-2D1156CD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6"/>
            <a:ext cx="12192000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AE067D3-B1BF-F580-AAB2-28658D02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24174"/>
            <a:ext cx="75628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0142B95-2394-B291-B32E-066706232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-4407" r="34533" b="4407"/>
          <a:stretch/>
        </p:blipFill>
        <p:spPr bwMode="auto">
          <a:xfrm>
            <a:off x="8234363" y="3267800"/>
            <a:ext cx="3811632" cy="29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393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Anja Rijkens</dc:creator>
  <cp:lastModifiedBy>Anja Rijkens</cp:lastModifiedBy>
  <cp:revision>1</cp:revision>
  <dcterms:created xsi:type="dcterms:W3CDTF">2022-07-08T12:00:33Z</dcterms:created>
  <dcterms:modified xsi:type="dcterms:W3CDTF">2022-07-08T12:05:07Z</dcterms:modified>
</cp:coreProperties>
</file>